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20" Type="http://schemas.openxmlformats.org/officeDocument/2006/relationships/image" Target="../media/image133.png"/><Relationship Id="rId21" Type="http://schemas.openxmlformats.org/officeDocument/2006/relationships/image" Target="../media/image134.pn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137.png"/><Relationship Id="rId25" Type="http://schemas.openxmlformats.org/officeDocument/2006/relationships/image" Target="../media/image138.png"/><Relationship Id="rId26" Type="http://schemas.openxmlformats.org/officeDocument/2006/relationships/image" Target="../media/image13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66.png"/><Relationship Id="rId19" Type="http://schemas.openxmlformats.org/officeDocument/2006/relationships/image" Target="../media/image267.png"/><Relationship Id="rId20" Type="http://schemas.openxmlformats.org/officeDocument/2006/relationships/image" Target="../media/image26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5035" y="531356"/>
            <a:ext cx="16035645" cy="9223002"/>
            <a:chOff x="1125035" y="531356"/>
            <a:chExt cx="16035645" cy="92230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92788" y="-4080144"/>
              <a:ext cx="32071290" cy="184460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5035" y="531356"/>
              <a:ext cx="16035645" cy="92230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035" y="1353439"/>
            <a:ext cx="16035645" cy="8400919"/>
            <a:chOff x="1125035" y="1353439"/>
            <a:chExt cx="16035645" cy="8400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5035" y="1353439"/>
              <a:ext cx="16035645" cy="8400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7291" y="6624056"/>
            <a:ext cx="1409376" cy="1331730"/>
            <a:chOff x="16457291" y="6624056"/>
            <a:chExt cx="1409376" cy="13317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52603" y="6122096"/>
              <a:ext cx="2818752" cy="266346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57291" y="6624056"/>
              <a:ext cx="1409376" cy="1331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96004" y="6624056"/>
            <a:ext cx="1409376" cy="1331730"/>
            <a:chOff x="14796004" y="6624056"/>
            <a:chExt cx="1409376" cy="13317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1316" y="6122096"/>
              <a:ext cx="2818752" cy="266346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6004" y="6624056"/>
              <a:ext cx="1409376" cy="13317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507507" y="5536041"/>
            <a:ext cx="8028572" cy="35714"/>
            <a:chOff x="-1507507" y="5536041"/>
            <a:chExt cx="8028572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5537951" y="5511982"/>
              <a:ext cx="16057144" cy="7142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1507507" y="5536041"/>
              <a:ext cx="8028572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06171" y="6777053"/>
            <a:ext cx="989041" cy="1025736"/>
            <a:chOff x="15006171" y="6777053"/>
            <a:chExt cx="989041" cy="10257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06171" y="6777053"/>
              <a:ext cx="989041" cy="1025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01197" y="6864809"/>
            <a:ext cx="918965" cy="918932"/>
            <a:chOff x="16701197" y="6864809"/>
            <a:chExt cx="918965" cy="9189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01197" y="6864809"/>
              <a:ext cx="918965" cy="91893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61865" y="1841369"/>
            <a:ext cx="15006905" cy="39435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77800" y="4586203"/>
            <a:ext cx="11723467" cy="14410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06615" y="7447342"/>
            <a:ext cx="5162067" cy="22415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582" y="7902706"/>
            <a:ext cx="17916110" cy="3403688"/>
            <a:chOff x="1180582" y="7902706"/>
            <a:chExt cx="17916110" cy="3403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582" y="7902706"/>
              <a:ext cx="17916110" cy="3403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22429" y="2883406"/>
            <a:ext cx="14163614" cy="6870951"/>
            <a:chOff x="1922429" y="2883406"/>
            <a:chExt cx="14163614" cy="6870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59378" y="82172"/>
              <a:ext cx="28327228" cy="1374190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2429" y="2883406"/>
              <a:ext cx="14163614" cy="68709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340743" y="7485772"/>
            <a:ext cx="4029210" cy="660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948" y="-72567"/>
            <a:ext cx="9302505" cy="42382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1495" y="1771121"/>
            <a:ext cx="10805429" cy="10634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582" y="7902706"/>
            <a:ext cx="17916110" cy="3403688"/>
            <a:chOff x="1180582" y="7902706"/>
            <a:chExt cx="17916110" cy="3403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582" y="7902706"/>
              <a:ext cx="17916110" cy="3403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04071" y="4467048"/>
            <a:ext cx="8516287" cy="5137502"/>
            <a:chOff x="9304071" y="4467048"/>
            <a:chExt cx="8516287" cy="5137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5928" y="2372528"/>
              <a:ext cx="17032573" cy="1027500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4071" y="4467048"/>
              <a:ext cx="8516287" cy="5137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5817" y="4543245"/>
            <a:ext cx="7521277" cy="5061304"/>
            <a:chOff x="1605817" y="4543245"/>
            <a:chExt cx="7521277" cy="50613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54822" y="2635523"/>
              <a:ext cx="15042554" cy="1012260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817" y="4543245"/>
              <a:ext cx="7521277" cy="506130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1340743" y="7485772"/>
            <a:ext cx="4029210" cy="6603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586" y="5643823"/>
            <a:ext cx="4587019" cy="2105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28330" y="6072371"/>
            <a:ext cx="3782876" cy="7878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84881" y="6054783"/>
            <a:ext cx="4789819" cy="7973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6760" y="4731199"/>
            <a:ext cx="4320010" cy="206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50482" y="4791961"/>
            <a:ext cx="4649419" cy="20218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6110" y="6365373"/>
            <a:ext cx="4548924" cy="21052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13149" y="6793920"/>
            <a:ext cx="3898200" cy="7783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45998" y="6784398"/>
            <a:ext cx="5443114" cy="7783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5633" y="7086925"/>
            <a:ext cx="4520352" cy="2105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43359" y="7524993"/>
            <a:ext cx="3668019" cy="7687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91190" y="7497885"/>
            <a:ext cx="4775229" cy="7973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5633" y="7808468"/>
            <a:ext cx="4529876" cy="2105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43359" y="8246543"/>
            <a:ext cx="3668019" cy="7687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88437" y="8183303"/>
            <a:ext cx="4494000" cy="7973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0043" y="146481"/>
            <a:ext cx="7335800" cy="42382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41495" y="2199692"/>
            <a:ext cx="14756324" cy="2692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49313" y="4702628"/>
            <a:ext cx="4481952" cy="2124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5866" y="-2220399"/>
            <a:ext cx="9028571" cy="17401204"/>
            <a:chOff x="5875866" y="-2220399"/>
            <a:chExt cx="9028571" cy="174012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875866" y="-2220399"/>
              <a:ext cx="9028571" cy="17401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53175" y="1129824"/>
            <a:ext cx="4712974" cy="8174268"/>
            <a:chOff x="7953175" y="1129824"/>
            <a:chExt cx="4712974" cy="8174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6688" y="-2377251"/>
              <a:ext cx="9425949" cy="1634853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3175" y="1129824"/>
              <a:ext cx="4712974" cy="81742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53175" y="653175"/>
            <a:ext cx="4712974" cy="8174268"/>
            <a:chOff x="7953175" y="653175"/>
            <a:chExt cx="4712974" cy="81742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3175" y="653175"/>
              <a:ext cx="4712974" cy="8174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31255" y="1277669"/>
            <a:ext cx="3956814" cy="7179217"/>
            <a:chOff x="8331255" y="1277669"/>
            <a:chExt cx="3956814" cy="71792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1255" y="1277669"/>
              <a:ext cx="3956814" cy="71792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72164" y="890234"/>
            <a:ext cx="274997" cy="274997"/>
            <a:chOff x="10172164" y="890234"/>
            <a:chExt cx="274997" cy="2749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2164" y="890234"/>
              <a:ext cx="274997" cy="274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47516" y="1129824"/>
            <a:ext cx="4712974" cy="8174268"/>
            <a:chOff x="13047516" y="1129824"/>
            <a:chExt cx="4712974" cy="81742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91029" y="-2377251"/>
              <a:ext cx="9425949" cy="1634853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7516" y="1129824"/>
              <a:ext cx="4712974" cy="81742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47516" y="653175"/>
            <a:ext cx="4712974" cy="8174268"/>
            <a:chOff x="13047516" y="653175"/>
            <a:chExt cx="4712974" cy="81742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7516" y="653175"/>
              <a:ext cx="4712974" cy="8174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25597" y="1304441"/>
            <a:ext cx="3956814" cy="7125674"/>
            <a:chOff x="13425597" y="1304441"/>
            <a:chExt cx="3956814" cy="71256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25597" y="1304441"/>
              <a:ext cx="3956814" cy="71256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66505" y="890234"/>
            <a:ext cx="274997" cy="274997"/>
            <a:chOff x="15266505" y="890234"/>
            <a:chExt cx="274997" cy="2749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66505" y="890234"/>
              <a:ext cx="274997" cy="2749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464" y="4550302"/>
            <a:ext cx="5717303" cy="4745561"/>
            <a:chOff x="1717464" y="4550302"/>
            <a:chExt cx="5717303" cy="47455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141187" y="2761590"/>
              <a:ext cx="11434607" cy="949112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17464" y="4550302"/>
              <a:ext cx="5717303" cy="47455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79937" y="5079626"/>
            <a:ext cx="4992358" cy="3894039"/>
            <a:chOff x="2079937" y="5079626"/>
            <a:chExt cx="4992358" cy="389403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9937" y="5079626"/>
              <a:ext cx="4992358" cy="389403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9889" y="92122"/>
            <a:ext cx="5056276" cy="292113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13378" y="1586261"/>
            <a:ext cx="5994571" cy="30920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0">
            <a:off x="-1340743" y="7485772"/>
            <a:ext cx="4029210" cy="6603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38709" y="9689006"/>
            <a:ext cx="10065114" cy="4975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4152" y="576984"/>
            <a:ext cx="15900133" cy="8400919"/>
            <a:chOff x="1814152" y="576984"/>
            <a:chExt cx="15900133" cy="8400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4152" y="576984"/>
              <a:ext cx="15900133" cy="8400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4152" y="1114420"/>
            <a:ext cx="15900133" cy="8600390"/>
            <a:chOff x="1814152" y="1114420"/>
            <a:chExt cx="15900133" cy="86003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35914" y="-3185775"/>
              <a:ext cx="31800267" cy="1720078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4152" y="1114420"/>
              <a:ext cx="15900133" cy="8600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08055" y="5396758"/>
            <a:ext cx="8227879" cy="35714"/>
            <a:chOff x="3808055" y="5396758"/>
            <a:chExt cx="8227879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322042" y="5372698"/>
              <a:ext cx="16455758" cy="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08055" y="5396758"/>
              <a:ext cx="8227879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4433" y="1393083"/>
            <a:ext cx="8634499" cy="8043065"/>
            <a:chOff x="8504433" y="1393083"/>
            <a:chExt cx="8634499" cy="80430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4433" y="1393083"/>
              <a:ext cx="8634499" cy="80430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3560" y="1230686"/>
            <a:ext cx="5679410" cy="3053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9116" y="2752841"/>
            <a:ext cx="4657924" cy="279369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1340743" y="7485772"/>
            <a:ext cx="4029210" cy="6603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582" y="-419048"/>
            <a:ext cx="17916110" cy="8406657"/>
            <a:chOff x="1180582" y="-419048"/>
            <a:chExt cx="17916110" cy="84066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582" y="-419048"/>
              <a:ext cx="17916110" cy="84066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267" y="247123"/>
            <a:ext cx="9198769" cy="6042533"/>
            <a:chOff x="1443267" y="247123"/>
            <a:chExt cx="9198769" cy="60425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267" y="247123"/>
              <a:ext cx="9198769" cy="60425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013" y="247123"/>
            <a:ext cx="7169869" cy="7490502"/>
            <a:chOff x="10888013" y="247123"/>
            <a:chExt cx="7169869" cy="7490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8013" y="247123"/>
              <a:ext cx="7169869" cy="7490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070652" y="7755863"/>
            <a:ext cx="3489029" cy="660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0618" y="7919295"/>
            <a:ext cx="8889924" cy="2644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331" y="6302408"/>
            <a:ext cx="8247762" cy="17660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721919" y="9037"/>
            <a:ext cx="2474057" cy="13428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582" y="-419048"/>
            <a:ext cx="17916110" cy="8406657"/>
            <a:chOff x="1180582" y="-419048"/>
            <a:chExt cx="17916110" cy="84066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582" y="-419048"/>
              <a:ext cx="17916110" cy="84066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267" y="247123"/>
            <a:ext cx="9198769" cy="7490502"/>
            <a:chOff x="1443267" y="247123"/>
            <a:chExt cx="9198769" cy="7490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267" y="247123"/>
              <a:ext cx="9198769" cy="7490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013" y="247123"/>
            <a:ext cx="7169869" cy="7490502"/>
            <a:chOff x="10888013" y="247123"/>
            <a:chExt cx="7169869" cy="7490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8013" y="247123"/>
              <a:ext cx="7169869" cy="7490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070652" y="7755863"/>
            <a:ext cx="3489029" cy="660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0618" y="7919295"/>
            <a:ext cx="11564029" cy="21970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17157" y="9037"/>
            <a:ext cx="2474057" cy="13428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582" y="-419048"/>
            <a:ext cx="17916110" cy="8406657"/>
            <a:chOff x="1180582" y="-419048"/>
            <a:chExt cx="17916110" cy="84066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582" y="-419048"/>
              <a:ext cx="17916110" cy="84066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267" y="247123"/>
            <a:ext cx="9198769" cy="7490502"/>
            <a:chOff x="1443267" y="247123"/>
            <a:chExt cx="9198769" cy="7490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267" y="247123"/>
              <a:ext cx="9198769" cy="7490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013" y="247123"/>
            <a:ext cx="7169869" cy="7490502"/>
            <a:chOff x="10888013" y="247123"/>
            <a:chExt cx="7169869" cy="7490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8013" y="247123"/>
              <a:ext cx="7169869" cy="7490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070652" y="7755863"/>
            <a:ext cx="3489029" cy="660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0618" y="7919295"/>
            <a:ext cx="9484267" cy="26446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55252" y="-10011"/>
            <a:ext cx="2011857" cy="13809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582" y="-419048"/>
            <a:ext cx="17916110" cy="8406657"/>
            <a:chOff x="1180582" y="-419048"/>
            <a:chExt cx="17916110" cy="84066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582" y="-419048"/>
              <a:ext cx="17916110" cy="84066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267" y="247123"/>
            <a:ext cx="9198769" cy="7490502"/>
            <a:chOff x="1443267" y="247123"/>
            <a:chExt cx="9198769" cy="7490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267" y="247123"/>
              <a:ext cx="9198769" cy="7490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013" y="247123"/>
            <a:ext cx="7169869" cy="7490502"/>
            <a:chOff x="10888013" y="247123"/>
            <a:chExt cx="7169869" cy="7490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8013" y="247123"/>
              <a:ext cx="7169869" cy="7490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070652" y="7755863"/>
            <a:ext cx="3489029" cy="660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0618" y="7919295"/>
            <a:ext cx="9187095" cy="35494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64776" y="-10011"/>
            <a:ext cx="2312152" cy="13809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582" y="-419048"/>
            <a:ext cx="17916110" cy="8406657"/>
            <a:chOff x="1180582" y="-419048"/>
            <a:chExt cx="17916110" cy="84066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582" y="-419048"/>
              <a:ext cx="17916110" cy="84066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267" y="247123"/>
            <a:ext cx="9198769" cy="7490502"/>
            <a:chOff x="1443267" y="247123"/>
            <a:chExt cx="9198769" cy="7490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3267" y="247123"/>
              <a:ext cx="9198769" cy="7490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013" y="247123"/>
            <a:ext cx="7169869" cy="7490502"/>
            <a:chOff x="10888013" y="247123"/>
            <a:chExt cx="7169869" cy="7490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88013" y="247123"/>
              <a:ext cx="7169869" cy="74905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070652" y="7755863"/>
            <a:ext cx="3489029" cy="660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0618" y="7919295"/>
            <a:ext cx="9484267" cy="17399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64776" y="-10011"/>
            <a:ext cx="1549657" cy="13809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8915" y="19048"/>
            <a:ext cx="17087275" cy="10270125"/>
            <a:chOff x="1188915" y="19048"/>
            <a:chExt cx="17087275" cy="102701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915" y="19048"/>
              <a:ext cx="17087275" cy="102701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9909" y="7906606"/>
            <a:ext cx="3187543" cy="6603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4152" y="576984"/>
            <a:ext cx="15900133" cy="8400919"/>
            <a:chOff x="1814152" y="576984"/>
            <a:chExt cx="15900133" cy="8400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4152" y="576984"/>
              <a:ext cx="15900133" cy="8400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4152" y="1108340"/>
            <a:ext cx="15900133" cy="8600390"/>
            <a:chOff x="1814152" y="1108340"/>
            <a:chExt cx="15900133" cy="86003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35914" y="-3191854"/>
              <a:ext cx="31800267" cy="1720078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4152" y="1108340"/>
              <a:ext cx="15900133" cy="8600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9681" y="5396758"/>
            <a:ext cx="8227879" cy="35714"/>
            <a:chOff x="2499681" y="5396758"/>
            <a:chExt cx="8227879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1630416" y="5372698"/>
              <a:ext cx="16455758" cy="714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499681" y="5396758"/>
              <a:ext cx="8227879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86010" y="7646173"/>
            <a:ext cx="1409376" cy="1331730"/>
            <a:chOff x="15486010" y="7646173"/>
            <a:chExt cx="1409376" cy="13317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81322" y="7144213"/>
              <a:ext cx="2818752" cy="266346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86010" y="7646173"/>
              <a:ext cx="1409376" cy="1331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04910" y="7646173"/>
            <a:ext cx="1409376" cy="1331730"/>
            <a:chOff x="17104910" y="7646173"/>
            <a:chExt cx="1409376" cy="13317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00222" y="7144213"/>
              <a:ext cx="2818752" cy="266346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04910" y="7646173"/>
              <a:ext cx="1409376" cy="13317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15077" y="7799170"/>
            <a:ext cx="989041" cy="1025736"/>
            <a:chOff x="17315077" y="7799170"/>
            <a:chExt cx="989041" cy="10257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15077" y="7799170"/>
              <a:ext cx="989041" cy="10257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31216" y="7868335"/>
            <a:ext cx="918965" cy="918932"/>
            <a:chOff x="15731216" y="7868335"/>
            <a:chExt cx="918965" cy="9189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31216" y="7868335"/>
              <a:ext cx="918965" cy="9189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95086" y="1220584"/>
            <a:ext cx="4520686" cy="35313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04254" y="1595821"/>
            <a:ext cx="3223619" cy="31619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76127" y="-336535"/>
            <a:ext cx="9735143" cy="906181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94730" y="3699483"/>
            <a:ext cx="3261714" cy="32190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95314" y="1794719"/>
            <a:ext cx="8115257" cy="90618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94730" y="5850764"/>
            <a:ext cx="3261714" cy="31809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46057" y="3927929"/>
            <a:ext cx="9848467" cy="907133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05206" y="3120898"/>
            <a:ext cx="1806133" cy="11092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09006" y="5229762"/>
            <a:ext cx="2964000" cy="134036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09006" y="7334826"/>
            <a:ext cx="2303581" cy="108321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-5400000">
            <a:off x="-1752867" y="7073648"/>
            <a:ext cx="4853457" cy="6603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8915" y="0"/>
            <a:ext cx="17087275" cy="10308844"/>
            <a:chOff x="1188915" y="0"/>
            <a:chExt cx="17087275" cy="103088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915" y="0"/>
              <a:ext cx="17087275" cy="103088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919909" y="7906606"/>
            <a:ext cx="3187543" cy="6603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99642" y="-102422"/>
            <a:ext cx="11286430" cy="9255776"/>
            <a:chOff x="3499642" y="-102422"/>
            <a:chExt cx="11286430" cy="925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43573" y="-4730310"/>
              <a:ext cx="22572860" cy="1851155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642" y="-102422"/>
              <a:ext cx="11286430" cy="9255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9137590"/>
            <a:ext cx="18847619" cy="3403688"/>
            <a:chOff x="-152381" y="9137590"/>
            <a:chExt cx="18847619" cy="34036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9137590"/>
              <a:ext cx="18847619" cy="3403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765" y="6115851"/>
            <a:ext cx="1917769" cy="3307453"/>
            <a:chOff x="1081765" y="6115851"/>
            <a:chExt cx="1917769" cy="33074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765" y="6115851"/>
              <a:ext cx="1917769" cy="3307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54765" y="7303147"/>
            <a:ext cx="1263471" cy="2120157"/>
            <a:chOff x="15254765" y="7303147"/>
            <a:chExt cx="1263471" cy="21201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4765" y="7303147"/>
              <a:ext cx="1263471" cy="21201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70626" y="1839234"/>
            <a:ext cx="20044686" cy="46827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869746" y="1778095"/>
            <a:ext cx="22134829" cy="13729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6140" y="3247600"/>
            <a:ext cx="15332650" cy="1455711"/>
            <a:chOff x="1986140" y="3247600"/>
            <a:chExt cx="15332650" cy="1455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80185" y="2698909"/>
              <a:ext cx="30665299" cy="291142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140" y="3247600"/>
              <a:ext cx="15332650" cy="1455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582" y="9478047"/>
            <a:ext cx="17916110" cy="1828346"/>
            <a:chOff x="1180582" y="9478047"/>
            <a:chExt cx="17916110" cy="18283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582" y="9478047"/>
              <a:ext cx="17916110" cy="182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7667" y="5120459"/>
            <a:ext cx="15332650" cy="1455711"/>
            <a:chOff x="2017667" y="5120459"/>
            <a:chExt cx="15332650" cy="14557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648658" y="4571768"/>
              <a:ext cx="30665299" cy="291142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7667" y="5120459"/>
              <a:ext cx="15332650" cy="14557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76999" y="977809"/>
            <a:ext cx="1526597" cy="1442493"/>
            <a:chOff x="15176999" y="977809"/>
            <a:chExt cx="1526597" cy="14424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13701" y="434100"/>
              <a:ext cx="3053193" cy="28849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6999" y="977809"/>
              <a:ext cx="1526597" cy="1442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30546" y="977809"/>
            <a:ext cx="1526597" cy="1442493"/>
            <a:chOff x="16930546" y="977809"/>
            <a:chExt cx="1526597" cy="14424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67248" y="434100"/>
              <a:ext cx="3053193" cy="28849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30546" y="977809"/>
              <a:ext cx="1526597" cy="14424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58194" y="1143531"/>
            <a:ext cx="1071302" cy="1111048"/>
            <a:chOff x="17158194" y="1143531"/>
            <a:chExt cx="1071302" cy="11110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58194" y="1143531"/>
              <a:ext cx="1071302" cy="1111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42599" y="1218449"/>
            <a:ext cx="995397" cy="995362"/>
            <a:chOff x="15442599" y="1218449"/>
            <a:chExt cx="995397" cy="9953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42599" y="1218449"/>
              <a:ext cx="995397" cy="9953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-413743" y="8396906"/>
            <a:ext cx="2187905" cy="6984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0995" y="308386"/>
            <a:ext cx="5958600" cy="42382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04741" y="3348347"/>
            <a:ext cx="4865848" cy="16100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11390" y="3555351"/>
            <a:ext cx="8456286" cy="10635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11390" y="5367352"/>
            <a:ext cx="7728019" cy="10635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81862" y="4791519"/>
            <a:ext cx="6445857" cy="33777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17667" y="6989223"/>
            <a:ext cx="15332650" cy="1455711"/>
            <a:chOff x="2017667" y="6989223"/>
            <a:chExt cx="15332650" cy="14557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5648658" y="6440532"/>
              <a:ext cx="30665299" cy="291142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17667" y="6989223"/>
              <a:ext cx="15332650" cy="14557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06548" y="7251929"/>
            <a:ext cx="8330733" cy="10634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91386" y="6676614"/>
            <a:ext cx="7798762" cy="33777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6140" y="3247600"/>
            <a:ext cx="15332650" cy="2473290"/>
            <a:chOff x="1986140" y="3247600"/>
            <a:chExt cx="15332650" cy="2473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80185" y="2315360"/>
              <a:ext cx="30665299" cy="49465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6140" y="3247600"/>
              <a:ext cx="15332650" cy="2473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582" y="9478047"/>
            <a:ext cx="17916110" cy="1828346"/>
            <a:chOff x="1180582" y="9478047"/>
            <a:chExt cx="17916110" cy="18283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582" y="9478047"/>
              <a:ext cx="17916110" cy="1828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7667" y="6282364"/>
            <a:ext cx="15332650" cy="2482169"/>
            <a:chOff x="2017667" y="6282364"/>
            <a:chExt cx="15332650" cy="24821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648658" y="5346777"/>
              <a:ext cx="30665299" cy="496433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7667" y="6282364"/>
              <a:ext cx="15332650" cy="2482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76999" y="977809"/>
            <a:ext cx="1526597" cy="1442493"/>
            <a:chOff x="15176999" y="977809"/>
            <a:chExt cx="1526597" cy="14424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13701" y="434100"/>
              <a:ext cx="3053193" cy="28849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6999" y="977809"/>
              <a:ext cx="1526597" cy="1442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30546" y="977809"/>
            <a:ext cx="1526597" cy="1442493"/>
            <a:chOff x="16930546" y="977809"/>
            <a:chExt cx="1526597" cy="14424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67248" y="434100"/>
              <a:ext cx="3053193" cy="28849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30546" y="977809"/>
              <a:ext cx="1526597" cy="14424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58194" y="1143531"/>
            <a:ext cx="1071302" cy="1111048"/>
            <a:chOff x="17158194" y="1143531"/>
            <a:chExt cx="1071302" cy="11110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58194" y="1143531"/>
              <a:ext cx="1071302" cy="1111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42599" y="1218449"/>
            <a:ext cx="995397" cy="995362"/>
            <a:chOff x="15442599" y="1218449"/>
            <a:chExt cx="995397" cy="9953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42599" y="1218449"/>
              <a:ext cx="995397" cy="9953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5400000">
            <a:off x="-674381" y="8136267"/>
            <a:ext cx="2709181" cy="6984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78632" y="3869379"/>
            <a:ext cx="4323743" cy="16100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90216" y="3638341"/>
            <a:ext cx="9737238" cy="22825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90216" y="6658359"/>
            <a:ext cx="10064324" cy="18825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55751" y="6466653"/>
            <a:ext cx="6911343" cy="33777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0995" y="308386"/>
            <a:ext cx="7302943" cy="42382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5035" y="531356"/>
            <a:ext cx="16035645" cy="9223002"/>
            <a:chOff x="1125035" y="531356"/>
            <a:chExt cx="16035645" cy="92230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92788" y="-4080144"/>
              <a:ext cx="32071290" cy="184460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5035" y="531356"/>
              <a:ext cx="16035645" cy="92230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035" y="531356"/>
            <a:ext cx="16035645" cy="8400919"/>
            <a:chOff x="1125035" y="531356"/>
            <a:chExt cx="16035645" cy="8400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5035" y="531356"/>
              <a:ext cx="16035645" cy="8400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1673" y="1771080"/>
            <a:ext cx="1293946" cy="1524531"/>
            <a:chOff x="11931673" y="1771080"/>
            <a:chExt cx="1293946" cy="15245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1673" y="1771080"/>
              <a:ext cx="1293946" cy="15245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3986" y="4794870"/>
            <a:ext cx="1243156" cy="1456113"/>
            <a:chOff x="5273986" y="4794870"/>
            <a:chExt cx="1243156" cy="14561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3986" y="4794870"/>
              <a:ext cx="1243156" cy="14561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5172" y="44032"/>
            <a:ext cx="15794876" cy="122440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5035" y="531356"/>
            <a:ext cx="16035645" cy="9223002"/>
            <a:chOff x="1125035" y="531356"/>
            <a:chExt cx="16035645" cy="92230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892788" y="-4080144"/>
              <a:ext cx="32071290" cy="1844600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5035" y="531356"/>
              <a:ext cx="16035645" cy="92230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035" y="531356"/>
            <a:ext cx="16035645" cy="8400919"/>
            <a:chOff x="1125035" y="531356"/>
            <a:chExt cx="16035645" cy="8400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5035" y="531356"/>
              <a:ext cx="16035645" cy="84009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725" y="1490562"/>
            <a:ext cx="16613086" cy="75333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5866" y="-2220399"/>
            <a:ext cx="9028571" cy="17401204"/>
            <a:chOff x="5875866" y="-2220399"/>
            <a:chExt cx="9028571" cy="174012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875866" y="-2220399"/>
              <a:ext cx="9028571" cy="17401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53175" y="1129824"/>
            <a:ext cx="4712974" cy="8174268"/>
            <a:chOff x="7953175" y="1129824"/>
            <a:chExt cx="4712974" cy="8174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6688" y="-2377251"/>
              <a:ext cx="9425949" cy="1634853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3175" y="1129824"/>
              <a:ext cx="4712974" cy="81742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53175" y="653175"/>
            <a:ext cx="4712974" cy="8174268"/>
            <a:chOff x="7953175" y="653175"/>
            <a:chExt cx="4712974" cy="81742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3175" y="653175"/>
              <a:ext cx="4712974" cy="81742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31255" y="1277669"/>
            <a:ext cx="3956814" cy="7179217"/>
            <a:chOff x="8331255" y="1277669"/>
            <a:chExt cx="3956814" cy="71792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1255" y="1277669"/>
              <a:ext cx="3956814" cy="71792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72164" y="890234"/>
            <a:ext cx="274997" cy="274997"/>
            <a:chOff x="10172164" y="890234"/>
            <a:chExt cx="274997" cy="2749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2164" y="890234"/>
              <a:ext cx="274997" cy="274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47516" y="1129824"/>
            <a:ext cx="4712974" cy="8174268"/>
            <a:chOff x="13047516" y="1129824"/>
            <a:chExt cx="4712974" cy="81742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91029" y="-2377251"/>
              <a:ext cx="9425949" cy="1634853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47516" y="1129824"/>
              <a:ext cx="4712974" cy="81742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47516" y="653175"/>
            <a:ext cx="4712974" cy="8174268"/>
            <a:chOff x="13047516" y="653175"/>
            <a:chExt cx="4712974" cy="81742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7516" y="653175"/>
              <a:ext cx="4712974" cy="8174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25597" y="1304441"/>
            <a:ext cx="3956814" cy="7125674"/>
            <a:chOff x="13425597" y="1304441"/>
            <a:chExt cx="3956814" cy="71256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25597" y="1304441"/>
              <a:ext cx="3956814" cy="71256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66505" y="890234"/>
            <a:ext cx="274997" cy="274997"/>
            <a:chOff x="15266505" y="890234"/>
            <a:chExt cx="274997" cy="2749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66505" y="890234"/>
              <a:ext cx="274997" cy="2749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464" y="4550302"/>
            <a:ext cx="5717303" cy="4745561"/>
            <a:chOff x="1717464" y="4550302"/>
            <a:chExt cx="5717303" cy="47455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141187" y="2761590"/>
              <a:ext cx="11434607" cy="949112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17464" y="4550302"/>
              <a:ext cx="5717303" cy="47455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79937" y="5339688"/>
            <a:ext cx="4992358" cy="3373916"/>
            <a:chOff x="2079937" y="5339688"/>
            <a:chExt cx="4992358" cy="337391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9937" y="5339688"/>
              <a:ext cx="4992358" cy="337391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0366" y="92122"/>
            <a:ext cx="4110143" cy="292113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13378" y="1586261"/>
            <a:ext cx="5869124" cy="30920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0">
            <a:off x="-410981" y="8415534"/>
            <a:ext cx="2169686" cy="66036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38709" y="9689006"/>
            <a:ext cx="10065114" cy="4975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5866" y="-2220399"/>
            <a:ext cx="9028571" cy="17401204"/>
            <a:chOff x="5875866" y="-2220399"/>
            <a:chExt cx="9028571" cy="174012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875866" y="-2220399"/>
              <a:ext cx="9028571" cy="17401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2164" y="890234"/>
            <a:ext cx="274997" cy="274997"/>
            <a:chOff x="10172164" y="890234"/>
            <a:chExt cx="274997" cy="2749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2164" y="890234"/>
              <a:ext cx="274997" cy="274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66505" y="890234"/>
            <a:ext cx="274997" cy="274997"/>
            <a:chOff x="15266505" y="890234"/>
            <a:chExt cx="274997" cy="2749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66505" y="890234"/>
              <a:ext cx="274997" cy="274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33022" y="3975996"/>
            <a:ext cx="8893086" cy="5721219"/>
            <a:chOff x="8833022" y="3975996"/>
            <a:chExt cx="8893086" cy="5721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3022" y="3975996"/>
              <a:ext cx="8893086" cy="57212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366" y="92122"/>
            <a:ext cx="4521162" cy="29211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3350" y="1729089"/>
            <a:ext cx="15880990" cy="2692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410981" y="8415534"/>
            <a:ext cx="2169686" cy="6603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3375" y="9689006"/>
            <a:ext cx="9721000" cy="4975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5866" y="-2220399"/>
            <a:ext cx="9028571" cy="17401204"/>
            <a:chOff x="5875866" y="-2220399"/>
            <a:chExt cx="9028571" cy="174012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875866" y="-2220399"/>
              <a:ext cx="9028571" cy="174012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2164" y="890234"/>
            <a:ext cx="274997" cy="274997"/>
            <a:chOff x="10172164" y="890234"/>
            <a:chExt cx="274997" cy="2749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2164" y="890234"/>
              <a:ext cx="274997" cy="274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66505" y="890234"/>
            <a:ext cx="274997" cy="274997"/>
            <a:chOff x="15266505" y="890234"/>
            <a:chExt cx="274997" cy="2749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66505" y="890234"/>
              <a:ext cx="274997" cy="274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0978" y="2745738"/>
            <a:ext cx="8355813" cy="6684651"/>
            <a:chOff x="9250978" y="2745738"/>
            <a:chExt cx="8355813" cy="66846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0978" y="2745738"/>
              <a:ext cx="8355813" cy="66846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151" y="474908"/>
            <a:ext cx="5436171" cy="13899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3350" y="1357661"/>
            <a:ext cx="15738133" cy="1473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410981" y="8415534"/>
            <a:ext cx="2169686" cy="6603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13350" y="2688586"/>
            <a:ext cx="7582181" cy="1473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30813" y="9689006"/>
            <a:ext cx="9873171" cy="4975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4152" y="576984"/>
            <a:ext cx="15900133" cy="8400919"/>
            <a:chOff x="1814152" y="576984"/>
            <a:chExt cx="15900133" cy="8400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4152" y="576984"/>
              <a:ext cx="15900133" cy="84009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4152" y="1108340"/>
            <a:ext cx="15906701" cy="8600390"/>
            <a:chOff x="1814152" y="1108340"/>
            <a:chExt cx="15906701" cy="86003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139198" y="-3191854"/>
              <a:ext cx="31813403" cy="1720078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4152" y="1108340"/>
              <a:ext cx="15906701" cy="86003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6019" y="2084540"/>
            <a:ext cx="14896400" cy="7272701"/>
            <a:chOff x="2316019" y="2084540"/>
            <a:chExt cx="14896400" cy="72727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6019" y="2084540"/>
              <a:ext cx="14896400" cy="72727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-649743" y="8176772"/>
            <a:ext cx="2647210" cy="6603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08056" y="1051881"/>
            <a:ext cx="3932648" cy="16094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8915" y="6953583"/>
            <a:ext cx="17907777" cy="3769910"/>
            <a:chOff x="1188915" y="6953583"/>
            <a:chExt cx="17907777" cy="37699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915" y="6953583"/>
              <a:ext cx="17907777" cy="37699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8553" y="1869423"/>
            <a:ext cx="16246183" cy="7697107"/>
            <a:chOff x="1578553" y="1869423"/>
            <a:chExt cx="16246183" cy="76971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553" y="1869423"/>
              <a:ext cx="16246183" cy="76971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649743" y="8176772"/>
            <a:ext cx="2647210" cy="6603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449312" y="322452"/>
            <a:ext cx="17725800" cy="1741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8439" y="2103095"/>
            <a:ext cx="17087275" cy="7173096"/>
            <a:chOff x="1198439" y="2103095"/>
            <a:chExt cx="17087275" cy="71730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439" y="2103095"/>
              <a:ext cx="17087275" cy="71730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649743" y="8176772"/>
            <a:ext cx="2647210" cy="6603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18529" y="338216"/>
            <a:ext cx="13753486" cy="1741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582" y="7902706"/>
            <a:ext cx="17916110" cy="3403688"/>
            <a:chOff x="1180582" y="7902706"/>
            <a:chExt cx="17916110" cy="3403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582" y="7902706"/>
              <a:ext cx="17916110" cy="3403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029814" y="5163967"/>
            <a:ext cx="10420792" cy="35714"/>
            <a:chOff x="-4029814" y="5163967"/>
            <a:chExt cx="10420792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9256368" y="5139908"/>
              <a:ext cx="20841584" cy="714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29814" y="5163967"/>
              <a:ext cx="10420792" cy="3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22429" y="2883406"/>
            <a:ext cx="14163614" cy="6870951"/>
            <a:chOff x="1922429" y="2883406"/>
            <a:chExt cx="14163614" cy="68709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59378" y="82172"/>
              <a:ext cx="28327228" cy="1374190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2429" y="2883406"/>
              <a:ext cx="14163614" cy="68709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-1340743" y="7485772"/>
            <a:ext cx="4029210" cy="660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1948" y="-63043"/>
            <a:ext cx="11163638" cy="42382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41495" y="1771121"/>
            <a:ext cx="9617038" cy="6634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2024-03-12T14:51:04Z</dcterms:created>
  <dcterms:modified xsi:type="dcterms:W3CDTF">2024-03-12T14:51:04Z</dcterms:modified>
</cp:coreProperties>
</file>